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 autoAdjust="0"/>
    <p:restoredTop sz="94717" autoAdjust="0"/>
  </p:normalViewPr>
  <p:slideViewPr>
    <p:cSldViewPr>
      <p:cViewPr varScale="1">
        <p:scale>
          <a:sx n="55" d="100"/>
          <a:sy n="55" d="100"/>
        </p:scale>
        <p:origin x="-2106" y="-8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228601" y="438913"/>
            <a:ext cx="6399041" cy="8262425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13947" y="578883"/>
            <a:ext cx="6230107" cy="414528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541782" y="2426941"/>
            <a:ext cx="5829300" cy="24384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541782" y="4913376"/>
            <a:ext cx="5829300" cy="12192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1C0D98-E875-4E8B-B2EE-A445202BAB6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BEFFF6-E298-447B-A104-0C8C0DBA54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190" y="6644640"/>
            <a:ext cx="6137910" cy="140208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190" y="707136"/>
            <a:ext cx="6137910" cy="5583936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1C0D98-E875-4E8B-B2EE-A445202BAB6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BEFFF6-E298-447B-A104-0C8C0DBA54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228601" y="438913"/>
            <a:ext cx="6399041" cy="8262425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3947" y="578883"/>
            <a:ext cx="6230107" cy="578843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1258" y="6571488"/>
            <a:ext cx="6137910" cy="902208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1258" y="7499312"/>
            <a:ext cx="6137910" cy="560832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1C0D98-E875-4E8B-B2EE-A445202BAB6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BEFFF6-E298-447B-A104-0C8C0DBA54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85764" y="707136"/>
            <a:ext cx="2948940" cy="585216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566520" y="707136"/>
            <a:ext cx="2948940" cy="585216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1C0D98-E875-4E8B-B2EE-A445202BAB6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BEFFF6-E298-447B-A104-0C8C0DBA54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190" y="6644640"/>
            <a:ext cx="6137910" cy="140208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5418" y="772584"/>
            <a:ext cx="2948940" cy="1056216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3489127" y="772584"/>
            <a:ext cx="2948940" cy="1056216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5418" y="1930400"/>
            <a:ext cx="2948940" cy="465328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9127" y="1930400"/>
            <a:ext cx="2948940" cy="465328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1C0D98-E875-4E8B-B2EE-A445202BAB6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BEFFF6-E298-447B-A104-0C8C0DBA54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1C0D98-E875-4E8B-B2EE-A445202BAB6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BEFFF6-E298-447B-A104-0C8C0DBA54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28601" y="438913"/>
            <a:ext cx="6399041" cy="8262425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1C0D98-E875-4E8B-B2EE-A445202BAB6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BEFFF6-E298-447B-A104-0C8C0DBA54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4088" y="711200"/>
            <a:ext cx="2228850" cy="12192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154135" y="1930403"/>
            <a:ext cx="2228850" cy="5608149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571030" y="1240192"/>
            <a:ext cx="3469619" cy="6299203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1C0D98-E875-4E8B-B2EE-A445202BAB6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BEFFF6-E298-447B-A104-0C8C0DBA54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228601" y="438913"/>
            <a:ext cx="6399041" cy="8262425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4800600" y="578883"/>
            <a:ext cx="1743454" cy="57912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6682741"/>
            <a:ext cx="6172200" cy="140208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4847034" y="711200"/>
            <a:ext cx="1680210" cy="5615307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1C0D98-E875-4E8B-B2EE-A445202BAB6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BEFFF6-E298-447B-A104-0C8C0DBA54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16110" y="581024"/>
            <a:ext cx="4443984" cy="57912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190" y="6644640"/>
            <a:ext cx="6137910" cy="140208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77190" y="707136"/>
            <a:ext cx="6137910" cy="5583936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1C0D98-E875-4E8B-B2EE-A445202BAB6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BEFFF6-E298-447B-A104-0C8C0DBA54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711206"/>
            <a:ext cx="1485900" cy="70103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00050" y="711204"/>
            <a:ext cx="4457700" cy="70104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1C0D98-E875-4E8B-B2EE-A445202BAB6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BEFFF6-E298-447B-A104-0C8C0DBA54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28601" y="438913"/>
            <a:ext cx="6399041" cy="8262425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13947" y="578883"/>
            <a:ext cx="6230107" cy="73152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377190" y="6647453"/>
            <a:ext cx="6137910" cy="140208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377190" y="707136"/>
            <a:ext cx="6137910" cy="5583936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2832246" y="8149168"/>
            <a:ext cx="1714500" cy="48683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71C0D98-E875-4E8B-B2EE-A445202BAB6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4546746" y="8149168"/>
            <a:ext cx="1714500" cy="486833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6261246" y="8149168"/>
            <a:ext cx="342900" cy="48683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6BEFFF6-E298-447B-A104-0C8C0DBA54E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s48.radikal.ru/i119/0904/94/074555e90f2f.jpg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all-pages.com/city_photo/8/7/12/513/19.html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all-pages.com/city_photo/8/7/12/513/21.html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all-pages.com/city_photo/8/7/12/513/22.html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all-pages.com/city_photo/8/7/12/513/23.html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all-pages.com/city_photo/8/7/12/513/48.html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all-pages.com/city_photo/8/7/12/513/45.html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all-pages.com/city_photo/8/7/12/513/44.html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all-pages.com/city_photo/8/7/12/513/39.html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all-pages.com/city_photo/8/7/12/513/38.html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all-pages.com/city_photo/8/7/12/513/36.html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all-pages.com/city_photo/8/7/12/513/29.html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all-pages.com/city_photo/8/7/12/513/34.html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all-pages.com/city_photo/8/7/12/513/13.html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all-pages.com/city_photo/8/7/12/513/9.html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all-pages.com/city_photo/8/7/12/513/6.html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all-pages.com/city_photo/8/7/12/513/53.html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all-pages.com/city_photo/8/7/12/513/52.html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-main-pic" descr="Картинка 2 из 12650">
            <a:hlinkClick r:id="rId2" tgtFrame="_blank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MADAME  TUSSAUD`S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MUSEUM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А вот и сама  Мадам Тюссо - Лондон - фото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072338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3786190" y="-285783"/>
            <a:ext cx="2728910" cy="1928826"/>
          </a:xfrm>
        </p:spPr>
        <p:txBody>
          <a:bodyPr>
            <a:normAutofit/>
          </a:bodyPr>
          <a:lstStyle/>
          <a:p>
            <a:r>
              <a:rPr lang="en-US" dirty="0" smtClean="0"/>
              <a:t>Marie</a:t>
            </a:r>
            <a:br>
              <a:rPr lang="en-US" dirty="0" smtClean="0"/>
            </a:br>
            <a:r>
              <a:rPr lang="en-US" dirty="0" err="1" smtClean="0"/>
              <a:t>Tussaud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Королевская чета - Мадам Тюссо - Лондон - фото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6857999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6929454"/>
            <a:ext cx="6515100" cy="2214546"/>
          </a:xfrm>
        </p:spPr>
        <p:txBody>
          <a:bodyPr>
            <a:normAutofit/>
          </a:bodyPr>
          <a:lstStyle/>
          <a:p>
            <a:r>
              <a:rPr lang="en-US" dirty="0" smtClean="0"/>
              <a:t>Elizabeth II and the Duke of Edinburgh</a:t>
            </a:r>
            <a:endParaRPr lang="ru-RU" dirty="0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Принц Чарльз с супругой - Мадам Тюссо - Лондон - фото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986" y="0"/>
            <a:ext cx="6762027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42900" y="6786578"/>
            <a:ext cx="6172200" cy="2357421"/>
          </a:xfrm>
        </p:spPr>
        <p:txBody>
          <a:bodyPr/>
          <a:lstStyle/>
          <a:p>
            <a:r>
              <a:rPr lang="en-US" dirty="0" smtClean="0"/>
              <a:t>Prince Charles and his wife Camilla</a:t>
            </a:r>
            <a:endParaRPr lang="ru-RU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Принцесса Диана - Мадам Тюссо - Лондон - фото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857999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DIANA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Просто Барак - Мадам Тюссо - Лондон - фото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857999" cy="9001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42900" y="6000760"/>
            <a:ext cx="6172200" cy="2714643"/>
          </a:xfrm>
        </p:spPr>
        <p:txBody>
          <a:bodyPr/>
          <a:lstStyle/>
          <a:p>
            <a:r>
              <a:rPr lang="en-US" dirty="0" smtClean="0"/>
              <a:t>BARACK OBAMA</a:t>
            </a:r>
            <a:br>
              <a:rPr lang="en-US" dirty="0" smtClean="0"/>
            </a:br>
            <a:endParaRPr lang="ru-RU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Адольф Гитлер - без комментариев - Мадам Тюссо - Лондон - фото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857999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42900" y="6858016"/>
            <a:ext cx="6172200" cy="2285983"/>
          </a:xfrm>
        </p:spPr>
        <p:txBody>
          <a:bodyPr/>
          <a:lstStyle/>
          <a:p>
            <a:r>
              <a:rPr lang="en-US" dirty="0" smtClean="0"/>
              <a:t>ADOLF HITLER</a:t>
            </a:r>
            <a:br>
              <a:rPr lang="en-US" dirty="0" smtClean="0"/>
            </a:br>
            <a:endParaRPr lang="ru-RU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...такого как Путин... - Мадам Тюссо - Лондон - фото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857999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42900" y="6858017"/>
            <a:ext cx="6172200" cy="2071702"/>
          </a:xfrm>
        </p:spPr>
        <p:txBody>
          <a:bodyPr/>
          <a:lstStyle/>
          <a:p>
            <a:r>
              <a:rPr lang="en-US" dirty="0" smtClean="0"/>
              <a:t>VLADIMIR PUTIN</a:t>
            </a:r>
            <a:br>
              <a:rPr lang="en-US" dirty="0" smtClean="0"/>
            </a:br>
            <a:endParaRPr lang="ru-RU" dirty="0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Вот такая она - Кайли Миног - Мадам Тюссо - Лондон - фото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857999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KYLIE MINOGUE</a:t>
            </a:r>
            <a:br>
              <a:rPr lang="en-US" dirty="0" smtClean="0"/>
            </a:b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Гороль Поп музыки - Майкл Джексон - Мадам Тюссо - Лондон - фото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MICHAEL  JACKSON</a:t>
            </a:r>
            <a:br>
              <a:rPr lang="en-US" dirty="0" smtClean="0"/>
            </a:br>
            <a:endParaRPr lang="ru-RU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Упс, ай дид ит егейн.... Бритни Спирс &#10;- Мадам Тюссо - Лондон - фото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42900" y="6715140"/>
            <a:ext cx="6172200" cy="2428859"/>
          </a:xfrm>
        </p:spPr>
        <p:txBody>
          <a:bodyPr/>
          <a:lstStyle/>
          <a:p>
            <a:r>
              <a:rPr lang="en-US" dirty="0" smtClean="0"/>
              <a:t>BRITNEY SPEARS</a:t>
            </a:r>
            <a:endParaRPr lang="ru-RU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Чарли Чаплин - Мадам Тюссо - Лондон - фото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857999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42900" y="6786578"/>
            <a:ext cx="6172200" cy="2071702"/>
          </a:xfrm>
        </p:spPr>
        <p:txBody>
          <a:bodyPr/>
          <a:lstStyle/>
          <a:p>
            <a:r>
              <a:rPr lang="en-US" dirty="0" smtClean="0"/>
              <a:t>CHARLIE  CHAPLIN</a:t>
            </a:r>
            <a:br>
              <a:rPr lang="en-US" dirty="0" smtClean="0"/>
            </a:br>
            <a:endParaRPr lang="ru-RU" dirty="0"/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нни Хилл - британский комик - Мадам Тюссо - Лондон - фото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42900" y="7000892"/>
            <a:ext cx="6172200" cy="2143107"/>
          </a:xfrm>
        </p:spPr>
        <p:txBody>
          <a:bodyPr/>
          <a:lstStyle/>
          <a:p>
            <a:r>
              <a:rPr lang="en-US" dirty="0" smtClean="0"/>
              <a:t>BENNY HILL </a:t>
            </a:r>
            <a:endParaRPr lang="ru-RU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 чтобы без Дэвида Бэкхема? - Мадам Тюссо - Лондон - фото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42900" y="6572264"/>
            <a:ext cx="6172200" cy="2357453"/>
          </a:xfrm>
        </p:spPr>
        <p:txBody>
          <a:bodyPr/>
          <a:lstStyle/>
          <a:p>
            <a:r>
              <a:rPr lang="en-US" dirty="0" smtClean="0"/>
              <a:t>DAVID  BECKHAM</a:t>
            </a:r>
            <a:endParaRPr lang="ru-RU" dirty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ерминатор или Губернатор? - Мадам Тюссо - Лондон - фото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42900" y="6572264"/>
            <a:ext cx="6172200" cy="2571735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ARNOLD SCHWARZENEGGER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упермен - - Мадам Тюссо - Лондон - фото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857999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Не стареющие Битлз - Мадам Тюссо - Лондон - фото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857999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BEATLES 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обби Уилиямс - Мадам Тюссо - Лондон - фото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ROBBIE WILLIAMS</a:t>
            </a:r>
            <a:br>
              <a:rPr lang="en-US" dirty="0" smtClean="0"/>
            </a:br>
            <a:endParaRPr lang="ru-RU" dirty="0"/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81</TotalTime>
  <Words>41</Words>
  <Application>Microsoft Office PowerPoint</Application>
  <PresentationFormat>Экран (4:3)</PresentationFormat>
  <Paragraphs>17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Аспект</vt:lpstr>
      <vt:lpstr>MADAME  TUSSAUD`S MUSEUM</vt:lpstr>
      <vt:lpstr>Marie Tussaud </vt:lpstr>
      <vt:lpstr>Elizabeth II and the Duke of Edinburgh</vt:lpstr>
      <vt:lpstr>Prince Charles and his wife Camilla</vt:lpstr>
      <vt:lpstr>DIANA</vt:lpstr>
      <vt:lpstr>BARACK OBAMA </vt:lpstr>
      <vt:lpstr>ADOLF HITLER </vt:lpstr>
      <vt:lpstr>VLADIMIR PUTIN </vt:lpstr>
      <vt:lpstr>KYLIE MINOGUE </vt:lpstr>
      <vt:lpstr>MICHAEL  JACKSON </vt:lpstr>
      <vt:lpstr>BRITNEY SPEARS</vt:lpstr>
      <vt:lpstr>CHARLIE  CHAPLIN </vt:lpstr>
      <vt:lpstr>BENNY HILL </vt:lpstr>
      <vt:lpstr>DAVID  BECKHAM</vt:lpstr>
      <vt:lpstr>ARNOLD SCHWARZENEGGER</vt:lpstr>
      <vt:lpstr>Слайд 16</vt:lpstr>
      <vt:lpstr>THE BEATLES </vt:lpstr>
      <vt:lpstr>ROBBIE WILLIAMS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Madam Tussaude`s Museum</dc:title>
  <dc:creator>Айгуль Нуретдинова</dc:creator>
  <cp:lastModifiedBy>admin</cp:lastModifiedBy>
  <cp:revision>11</cp:revision>
  <dcterms:created xsi:type="dcterms:W3CDTF">2010-09-03T20:05:39Z</dcterms:created>
  <dcterms:modified xsi:type="dcterms:W3CDTF">2017-02-07T01:25:27Z</dcterms:modified>
</cp:coreProperties>
</file>